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78" r:id="rId5"/>
    <p:sldId id="29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2" r:id="rId18"/>
    <p:sldId id="293" r:id="rId19"/>
    <p:sldId id="294" r:id="rId20"/>
    <p:sldId id="295" r:id="rId21"/>
    <p:sldId id="296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4EDAF-2D3F-4B3F-ABC8-1BA339E20E71}" v="19" dt="2022-04-09T02:27:41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ta,Chaitanya Swaroop" userId="f7344781-b310-46b6-a5a1-50c15da9364b" providerId="ADAL" clId="{8E24EDAF-2D3F-4B3F-ABC8-1BA339E20E71}"/>
    <pc:docChg chg="custSel addSld modSld">
      <pc:chgData name="Udata,Chaitanya Swaroop" userId="f7344781-b310-46b6-a5a1-50c15da9364b" providerId="ADAL" clId="{8E24EDAF-2D3F-4B3F-ABC8-1BA339E20E71}" dt="2022-04-09T02:30:25.891" v="736" actId="1076"/>
      <pc:docMkLst>
        <pc:docMk/>
      </pc:docMkLst>
      <pc:sldChg chg="addSp modSp new mod modTransition">
        <pc:chgData name="Udata,Chaitanya Swaroop" userId="f7344781-b310-46b6-a5a1-50c15da9364b" providerId="ADAL" clId="{8E24EDAF-2D3F-4B3F-ABC8-1BA339E20E71}" dt="2022-04-09T02:27:09.636" v="584"/>
        <pc:sldMkLst>
          <pc:docMk/>
          <pc:sldMk cId="3899324419" sldId="290"/>
        </pc:sldMkLst>
        <pc:spChg chg="add mod">
          <ac:chgData name="Udata,Chaitanya Swaroop" userId="f7344781-b310-46b6-a5a1-50c15da9364b" providerId="ADAL" clId="{8E24EDAF-2D3F-4B3F-ABC8-1BA339E20E71}" dt="2022-04-09T01:43:57.692" v="17" actId="255"/>
          <ac:spMkLst>
            <pc:docMk/>
            <pc:sldMk cId="3899324419" sldId="290"/>
            <ac:spMk id="2" creationId="{310EF2A9-5D40-4DFE-B089-681334CE2DBF}"/>
          </ac:spMkLst>
        </pc:spChg>
      </pc:sldChg>
      <pc:sldChg chg="modSp add mod">
        <pc:chgData name="Udata,Chaitanya Swaroop" userId="f7344781-b310-46b6-a5a1-50c15da9364b" providerId="ADAL" clId="{8E24EDAF-2D3F-4B3F-ABC8-1BA339E20E71}" dt="2022-04-09T02:18:47.686" v="20" actId="20577"/>
        <pc:sldMkLst>
          <pc:docMk/>
          <pc:sldMk cId="2828603260" sldId="291"/>
        </pc:sldMkLst>
        <pc:spChg chg="mod">
          <ac:chgData name="Udata,Chaitanya Swaroop" userId="f7344781-b310-46b6-a5a1-50c15da9364b" providerId="ADAL" clId="{8E24EDAF-2D3F-4B3F-ABC8-1BA339E20E71}" dt="2022-04-09T02:18:47.686" v="20" actId="20577"/>
          <ac:spMkLst>
            <pc:docMk/>
            <pc:sldMk cId="2828603260" sldId="291"/>
            <ac:spMk id="2" creationId="{310EF2A9-5D40-4DFE-B089-681334CE2DBF}"/>
          </ac:spMkLst>
        </pc:spChg>
      </pc:sldChg>
      <pc:sldChg chg="addSp modSp new mod modTransition">
        <pc:chgData name="Udata,Chaitanya Swaroop" userId="f7344781-b310-46b6-a5a1-50c15da9364b" providerId="ADAL" clId="{8E24EDAF-2D3F-4B3F-ABC8-1BA339E20E71}" dt="2022-04-09T02:27:16.732" v="585"/>
        <pc:sldMkLst>
          <pc:docMk/>
          <pc:sldMk cId="3614280224" sldId="292"/>
        </pc:sldMkLst>
        <pc:spChg chg="add mod">
          <ac:chgData name="Udata,Chaitanya Swaroop" userId="f7344781-b310-46b6-a5a1-50c15da9364b" providerId="ADAL" clId="{8E24EDAF-2D3F-4B3F-ABC8-1BA339E20E71}" dt="2022-04-09T02:21:19.029" v="134" actId="20577"/>
          <ac:spMkLst>
            <pc:docMk/>
            <pc:sldMk cId="3614280224" sldId="292"/>
            <ac:spMk id="4" creationId="{F6A639C7-0938-43CB-9908-65C6E02D2719}"/>
          </ac:spMkLst>
        </pc:spChg>
        <pc:picChg chg="add mod">
          <ac:chgData name="Udata,Chaitanya Swaroop" userId="f7344781-b310-46b6-a5a1-50c15da9364b" providerId="ADAL" clId="{8E24EDAF-2D3F-4B3F-ABC8-1BA339E20E71}" dt="2022-04-09T02:19:21.184" v="24" actId="962"/>
          <ac:picMkLst>
            <pc:docMk/>
            <pc:sldMk cId="3614280224" sldId="292"/>
            <ac:picMk id="3" creationId="{D7342FDC-B0A6-4FE9-AB0B-59C52152915C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27:21.767" v="586"/>
        <pc:sldMkLst>
          <pc:docMk/>
          <pc:sldMk cId="1214266851" sldId="293"/>
        </pc:sldMkLst>
        <pc:spChg chg="add mod">
          <ac:chgData name="Udata,Chaitanya Swaroop" userId="f7344781-b310-46b6-a5a1-50c15da9364b" providerId="ADAL" clId="{8E24EDAF-2D3F-4B3F-ABC8-1BA339E20E71}" dt="2022-04-09T02:22:52.345" v="276" actId="14100"/>
          <ac:spMkLst>
            <pc:docMk/>
            <pc:sldMk cId="1214266851" sldId="293"/>
            <ac:spMk id="4" creationId="{8EE500FC-18C8-4503-B280-05B0FACC71BE}"/>
          </ac:spMkLst>
        </pc:spChg>
        <pc:picChg chg="add mod">
          <ac:chgData name="Udata,Chaitanya Swaroop" userId="f7344781-b310-46b6-a5a1-50c15da9364b" providerId="ADAL" clId="{8E24EDAF-2D3F-4B3F-ABC8-1BA339E20E71}" dt="2022-04-09T02:21:48.665" v="138" actId="962"/>
          <ac:picMkLst>
            <pc:docMk/>
            <pc:sldMk cId="1214266851" sldId="293"/>
            <ac:picMk id="3" creationId="{FE0D8712-DDF9-4835-B065-F3A75E07EFE8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27:29.690" v="587"/>
        <pc:sldMkLst>
          <pc:docMk/>
          <pc:sldMk cId="3990025642" sldId="294"/>
        </pc:sldMkLst>
        <pc:spChg chg="add mod">
          <ac:chgData name="Udata,Chaitanya Swaroop" userId="f7344781-b310-46b6-a5a1-50c15da9364b" providerId="ADAL" clId="{8E24EDAF-2D3F-4B3F-ABC8-1BA339E20E71}" dt="2022-04-09T02:24:21.994" v="377" actId="20577"/>
          <ac:spMkLst>
            <pc:docMk/>
            <pc:sldMk cId="3990025642" sldId="294"/>
            <ac:spMk id="4" creationId="{AD21235E-56D1-4AA4-8A83-AAC52973570A}"/>
          </ac:spMkLst>
        </pc:spChg>
        <pc:picChg chg="add mod">
          <ac:chgData name="Udata,Chaitanya Swaroop" userId="f7344781-b310-46b6-a5a1-50c15da9364b" providerId="ADAL" clId="{8E24EDAF-2D3F-4B3F-ABC8-1BA339E20E71}" dt="2022-04-09T02:23:08.521" v="280" actId="962"/>
          <ac:picMkLst>
            <pc:docMk/>
            <pc:sldMk cId="3990025642" sldId="294"/>
            <ac:picMk id="3" creationId="{CDA80F5F-B9F0-4348-86A0-E381F097675B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27:35.481" v="588"/>
        <pc:sldMkLst>
          <pc:docMk/>
          <pc:sldMk cId="2059820031" sldId="295"/>
        </pc:sldMkLst>
        <pc:spChg chg="add mod">
          <ac:chgData name="Udata,Chaitanya Swaroop" userId="f7344781-b310-46b6-a5a1-50c15da9364b" providerId="ADAL" clId="{8E24EDAF-2D3F-4B3F-ABC8-1BA339E20E71}" dt="2022-04-09T02:25:00.420" v="441" actId="20577"/>
          <ac:spMkLst>
            <pc:docMk/>
            <pc:sldMk cId="2059820031" sldId="295"/>
            <ac:spMk id="4" creationId="{F962C84C-CC10-4DFD-836F-DEC9DE228478}"/>
          </ac:spMkLst>
        </pc:spChg>
        <pc:picChg chg="add mod">
          <ac:chgData name="Udata,Chaitanya Swaroop" userId="f7344781-b310-46b6-a5a1-50c15da9364b" providerId="ADAL" clId="{8E24EDAF-2D3F-4B3F-ABC8-1BA339E20E71}" dt="2022-04-09T02:24:36.566" v="381" actId="962"/>
          <ac:picMkLst>
            <pc:docMk/>
            <pc:sldMk cId="2059820031" sldId="295"/>
            <ac:picMk id="3" creationId="{FE075DE3-5326-4C1B-B507-8EECAEAA52BA}"/>
          </ac:picMkLst>
        </pc:picChg>
      </pc:sldChg>
      <pc:sldChg chg="addSp modSp new mod modTransition">
        <pc:chgData name="Udata,Chaitanya Swaroop" userId="f7344781-b310-46b6-a5a1-50c15da9364b" providerId="ADAL" clId="{8E24EDAF-2D3F-4B3F-ABC8-1BA339E20E71}" dt="2022-04-09T02:30:25.891" v="736" actId="1076"/>
        <pc:sldMkLst>
          <pc:docMk/>
          <pc:sldMk cId="2926949295" sldId="296"/>
        </pc:sldMkLst>
        <pc:spChg chg="add mod">
          <ac:chgData name="Udata,Chaitanya Swaroop" userId="f7344781-b310-46b6-a5a1-50c15da9364b" providerId="ADAL" clId="{8E24EDAF-2D3F-4B3F-ABC8-1BA339E20E71}" dt="2022-04-09T02:30:25.891" v="736" actId="1076"/>
          <ac:spMkLst>
            <pc:docMk/>
            <pc:sldMk cId="2926949295" sldId="296"/>
            <ac:spMk id="4" creationId="{72DDAC5C-CC2A-4B07-B6ED-D2686206F1F1}"/>
          </ac:spMkLst>
        </pc:spChg>
        <pc:picChg chg="add mod">
          <ac:chgData name="Udata,Chaitanya Swaroop" userId="f7344781-b310-46b6-a5a1-50c15da9364b" providerId="ADAL" clId="{8E24EDAF-2D3F-4B3F-ABC8-1BA339E20E71}" dt="2022-04-09T02:25:19.764" v="445" actId="962"/>
          <ac:picMkLst>
            <pc:docMk/>
            <pc:sldMk cId="2926949295" sldId="296"/>
            <ac:picMk id="3" creationId="{27CB75A8-6ACF-4F7C-A92F-862C95B4D21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eekeeperstudio.io/get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Beekeeper Studio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Installation</a:t>
            </a:r>
            <a:endParaRPr lang="en-US" sz="2300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F15B6B2F-92D9-4BC2-AFA5-4EF00A134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232" y="87805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98ABDFA-2FEF-44F6-A46D-E93B462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F84369-3BAE-4383-884E-1D3C2A48200B}"/>
              </a:ext>
            </a:extLst>
          </p:cNvPr>
          <p:cNvSpPr txBox="1"/>
          <p:nvPr/>
        </p:nvSpPr>
        <p:spPr>
          <a:xfrm>
            <a:off x="266330" y="1544715"/>
            <a:ext cx="39416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“Enable SSL”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Set the User as “root” &amp; Password as “password”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Default Database as “</a:t>
            </a:r>
            <a:r>
              <a:rPr lang="en-US" sz="1600" dirty="0" err="1"/>
              <a:t>mysql</a:t>
            </a:r>
            <a:r>
              <a:rPr lang="en-US" sz="1600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Save Connection as “</a:t>
            </a:r>
            <a:r>
              <a:rPr lang="en-US" sz="1600" dirty="0" err="1"/>
              <a:t>adb_mysql</a:t>
            </a:r>
            <a:r>
              <a:rPr lang="en-US" sz="1600" dirty="0"/>
              <a:t>”</a:t>
            </a:r>
          </a:p>
          <a:p>
            <a:r>
              <a:rPr lang="en-US" sz="1600" dirty="0"/>
              <a:t>\  and click on the Test so that you can see a pop stating “Connection looks good!”</a:t>
            </a:r>
          </a:p>
          <a:p>
            <a:r>
              <a:rPr lang="en-US" sz="1600" dirty="0"/>
              <a:t>\ and click on connect.</a:t>
            </a:r>
          </a:p>
        </p:txBody>
      </p:sp>
    </p:spTree>
    <p:extLst>
      <p:ext uri="{BB962C8B-B14F-4D97-AF65-F5344CB8AC3E}">
        <p14:creationId xmlns:p14="http://schemas.microsoft.com/office/powerpoint/2010/main" val="96260512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5D81BF6-FE9F-4F89-B3CA-3B4332A5A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228A4-8C55-4206-B90E-94388C6CC6FA}"/>
              </a:ext>
            </a:extLst>
          </p:cNvPr>
          <p:cNvSpPr txBox="1"/>
          <p:nvPr/>
        </p:nvSpPr>
        <p:spPr>
          <a:xfrm>
            <a:off x="3773011" y="1251751"/>
            <a:ext cx="67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you click on “Connect” you will see a Blank “Query window”.</a:t>
            </a:r>
          </a:p>
        </p:txBody>
      </p:sp>
    </p:spTree>
    <p:extLst>
      <p:ext uri="{BB962C8B-B14F-4D97-AF65-F5344CB8AC3E}">
        <p14:creationId xmlns:p14="http://schemas.microsoft.com/office/powerpoint/2010/main" val="115657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DB991B-F3F5-4004-AE74-C32CF1E6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6EF42-ACE6-495E-8B12-E600622BAC6D}"/>
              </a:ext>
            </a:extLst>
          </p:cNvPr>
          <p:cNvSpPr txBox="1"/>
          <p:nvPr/>
        </p:nvSpPr>
        <p:spPr>
          <a:xfrm>
            <a:off x="4065972" y="1162975"/>
            <a:ext cx="786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can start by typing Queries &amp; click on the “Run” button which is on right most middle of the window.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Output can be seen below.</a:t>
            </a:r>
          </a:p>
        </p:txBody>
      </p:sp>
    </p:spTree>
    <p:extLst>
      <p:ext uri="{BB962C8B-B14F-4D97-AF65-F5344CB8AC3E}">
        <p14:creationId xmlns:p14="http://schemas.microsoft.com/office/powerpoint/2010/main" val="3105835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- 02</a:t>
            </a:r>
          </a:p>
        </p:txBody>
      </p:sp>
    </p:spTree>
    <p:extLst>
      <p:ext uri="{BB962C8B-B14F-4D97-AF65-F5344CB8AC3E}">
        <p14:creationId xmlns:p14="http://schemas.microsoft.com/office/powerpoint/2010/main" val="38993244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342FDC-B0A6-4FE9-AB0B-59C52152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39C7-0938-43CB-9908-65C6E02D2719}"/>
              </a:ext>
            </a:extLst>
          </p:cNvPr>
          <p:cNvSpPr txBox="1"/>
          <p:nvPr/>
        </p:nvSpPr>
        <p:spPr>
          <a:xfrm>
            <a:off x="5930282" y="1651247"/>
            <a:ext cx="5726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Create a Database entitled as “Project_NBI” by using a query as show in the current slide.</a:t>
            </a:r>
          </a:p>
        </p:txBody>
      </p:sp>
    </p:spTree>
    <p:extLst>
      <p:ext uri="{BB962C8B-B14F-4D97-AF65-F5344CB8AC3E}">
        <p14:creationId xmlns:p14="http://schemas.microsoft.com/office/powerpoint/2010/main" val="3614280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0D8712-DDF9-4835-B065-F3A75E07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500FC-18C8-4503-B280-05B0FACC71BE}"/>
              </a:ext>
            </a:extLst>
          </p:cNvPr>
          <p:cNvSpPr txBox="1"/>
          <p:nvPr/>
        </p:nvSpPr>
        <p:spPr>
          <a:xfrm>
            <a:off x="5175682" y="1376039"/>
            <a:ext cx="523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the database the one which we have created.</a:t>
            </a:r>
          </a:p>
        </p:txBody>
      </p:sp>
    </p:spTree>
    <p:extLst>
      <p:ext uri="{BB962C8B-B14F-4D97-AF65-F5344CB8AC3E}">
        <p14:creationId xmlns:p14="http://schemas.microsoft.com/office/powerpoint/2010/main" val="1214266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A80F5F-B9F0-4348-86A0-E381F097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1235E-56D1-4AA4-8A83-AAC52973570A}"/>
              </a:ext>
            </a:extLst>
          </p:cNvPr>
          <p:cNvSpPr txBox="1"/>
          <p:nvPr/>
        </p:nvSpPr>
        <p:spPr>
          <a:xfrm>
            <a:off x="3826275" y="4341181"/>
            <a:ext cx="635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create a table by selecting the attributes from the dataset.</a:t>
            </a:r>
          </a:p>
        </p:txBody>
      </p:sp>
    </p:spTree>
    <p:extLst>
      <p:ext uri="{BB962C8B-B14F-4D97-AF65-F5344CB8AC3E}">
        <p14:creationId xmlns:p14="http://schemas.microsoft.com/office/powerpoint/2010/main" val="3990025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075DE3-5326-4C1B-B507-8EECAEAA5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62C84C-CC10-4DFD-836F-DEC9DE228478}"/>
              </a:ext>
            </a:extLst>
          </p:cNvPr>
          <p:cNvSpPr txBox="1"/>
          <p:nvPr/>
        </p:nvSpPr>
        <p:spPr>
          <a:xfrm>
            <a:off x="3595456" y="3151573"/>
            <a:ext cx="59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import the dataset into the newly created table.</a:t>
            </a:r>
          </a:p>
        </p:txBody>
      </p:sp>
    </p:spTree>
    <p:extLst>
      <p:ext uri="{BB962C8B-B14F-4D97-AF65-F5344CB8AC3E}">
        <p14:creationId xmlns:p14="http://schemas.microsoft.com/office/powerpoint/2010/main" val="2059820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CB75A8-6ACF-4F7C-A92F-862C95B4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DAC5C-CC2A-4B07-B6ED-D2686206F1F1}"/>
              </a:ext>
            </a:extLst>
          </p:cNvPr>
          <p:cNvSpPr txBox="1"/>
          <p:nvPr/>
        </p:nvSpPr>
        <p:spPr>
          <a:xfrm>
            <a:off x="5752637" y="379336"/>
            <a:ext cx="5705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loading the data into the table, we have to see all the attributes data in the console window for all columns and rows.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same process is repeated to import the data for the remaining datasets from 2007-2021</a:t>
            </a:r>
          </a:p>
        </p:txBody>
      </p:sp>
    </p:spTree>
    <p:extLst>
      <p:ext uri="{BB962C8B-B14F-4D97-AF65-F5344CB8AC3E}">
        <p14:creationId xmlns:p14="http://schemas.microsoft.com/office/powerpoint/2010/main" val="2926949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AED72-578B-4FEC-A228-776D070A1DA8}"/>
              </a:ext>
            </a:extLst>
          </p:cNvPr>
          <p:cNvSpPr txBox="1"/>
          <p:nvPr/>
        </p:nvSpPr>
        <p:spPr>
          <a:xfrm>
            <a:off x="2752078" y="2281561"/>
            <a:ext cx="5699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The End</a:t>
            </a:r>
          </a:p>
          <a:p>
            <a:pPr algn="ctr"/>
            <a:r>
              <a:rPr lang="en-US" sz="8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4702645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EF2A9-5D40-4DFE-B089-681334CE2DBF}"/>
              </a:ext>
            </a:extLst>
          </p:cNvPr>
          <p:cNvSpPr txBox="1"/>
          <p:nvPr/>
        </p:nvSpPr>
        <p:spPr>
          <a:xfrm>
            <a:off x="1722268" y="2015231"/>
            <a:ext cx="6258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Milestone	 - 01</a:t>
            </a:r>
          </a:p>
        </p:txBody>
      </p:sp>
    </p:spTree>
    <p:extLst>
      <p:ext uri="{BB962C8B-B14F-4D97-AF65-F5344CB8AC3E}">
        <p14:creationId xmlns:p14="http://schemas.microsoft.com/office/powerpoint/2010/main" val="282860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1" y="10"/>
            <a:ext cx="7338874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D257395-5D8C-4750-9947-FB47163AA5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-9"/>
            <a:ext cx="12191999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8BDF42-3A28-4ECF-A961-4FEE763666D2}"/>
              </a:ext>
            </a:extLst>
          </p:cNvPr>
          <p:cNvSpPr txBox="1"/>
          <p:nvPr/>
        </p:nvSpPr>
        <p:spPr>
          <a:xfrm>
            <a:off x="159798" y="1615736"/>
            <a:ext cx="3915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Link to download:- </a:t>
            </a:r>
            <a:r>
              <a:rPr lang="en-US" sz="1400" dirty="0">
                <a:hlinkClick r:id="rId8"/>
              </a:rPr>
              <a:t>https://www.beekeeperstudio.io/get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Select the Community Edition.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4B44CC-2A7F-4B6D-B824-4B2A622C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4DEC6-5C10-4452-9DB1-7DB1061A485C}"/>
              </a:ext>
            </a:extLst>
          </p:cNvPr>
          <p:cNvSpPr txBox="1"/>
          <p:nvPr/>
        </p:nvSpPr>
        <p:spPr>
          <a:xfrm>
            <a:off x="381740" y="1953087"/>
            <a:ext cx="373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Download choose “Installer” edition</a:t>
            </a:r>
          </a:p>
        </p:txBody>
      </p:sp>
    </p:spTree>
    <p:extLst>
      <p:ext uri="{BB962C8B-B14F-4D97-AF65-F5344CB8AC3E}">
        <p14:creationId xmlns:p14="http://schemas.microsoft.com/office/powerpoint/2010/main" val="207940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C87CA8-3567-4FFF-BA7E-04153B5D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6BF96-D1D7-4B2D-BC99-3A6B2FB54DFB}"/>
              </a:ext>
            </a:extLst>
          </p:cNvPr>
          <p:cNvSpPr txBox="1"/>
          <p:nvPr/>
        </p:nvSpPr>
        <p:spPr>
          <a:xfrm>
            <a:off x="4039340" y="1802167"/>
            <a:ext cx="55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MySQL 8.0 Command Line Client &amp; click Enter.</a:t>
            </a:r>
          </a:p>
        </p:txBody>
      </p:sp>
    </p:spTree>
    <p:extLst>
      <p:ext uri="{BB962C8B-B14F-4D97-AF65-F5344CB8AC3E}">
        <p14:creationId xmlns:p14="http://schemas.microsoft.com/office/powerpoint/2010/main" val="28753222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6B2A55-D201-4CA0-B335-79C09ECD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89668-1432-48E2-9119-C2DF24292C56}"/>
              </a:ext>
            </a:extLst>
          </p:cNvPr>
          <p:cNvSpPr txBox="1"/>
          <p:nvPr/>
        </p:nvSpPr>
        <p:spPr>
          <a:xfrm>
            <a:off x="5548543" y="1171852"/>
            <a:ext cx="568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Clicking on Enter it shows the command prompt as shown here.</a:t>
            </a:r>
          </a:p>
        </p:txBody>
      </p:sp>
    </p:spTree>
    <p:extLst>
      <p:ext uri="{BB962C8B-B14F-4D97-AF65-F5344CB8AC3E}">
        <p14:creationId xmlns:p14="http://schemas.microsoft.com/office/powerpoint/2010/main" val="4211306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D9AEF2-5F95-48C0-BCB1-8EC86790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75D03-19F2-4DAB-A246-37EB7E20633D}"/>
              </a:ext>
            </a:extLst>
          </p:cNvPr>
          <p:cNvSpPr txBox="1"/>
          <p:nvPr/>
        </p:nvSpPr>
        <p:spPr>
          <a:xfrm>
            <a:off x="5308847" y="1020932"/>
            <a:ext cx="60013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Enter the Commands step by step.</a:t>
            </a:r>
          </a:p>
          <a:p>
            <a:endParaRPr lang="en-US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dirty="0">
              <a:solidFill>
                <a:srgbClr val="FFFFFF"/>
              </a:solidFill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SELECT user, host,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account_locked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,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password_expired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 FROM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mysql.user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use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mysql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;</a:t>
            </a:r>
          </a:p>
          <a:p>
            <a:pPr algn="l"/>
            <a:endParaRPr lang="en-US" sz="1600" b="0" i="0" dirty="0">
              <a:solidFill>
                <a:srgbClr val="FFFFFF"/>
              </a:solidFill>
              <a:effectLst/>
              <a:latin typeface="+mj-lt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ALTER USER '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+mj-lt"/>
              </a:rPr>
              <a:t>root'@'localhost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+mj-lt"/>
              </a:rPr>
              <a:t>' IDENTIFIED BY 'password’;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DAF27D-8EFF-4314-8AF8-C8E57D7C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2BC44-5838-4B46-B140-A8BE66BE76A9}"/>
              </a:ext>
            </a:extLst>
          </p:cNvPr>
          <p:cNvSpPr txBox="1"/>
          <p:nvPr/>
        </p:nvSpPr>
        <p:spPr>
          <a:xfrm>
            <a:off x="5388746" y="710214"/>
            <a:ext cx="61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the “Beekeeper Studio” and click on New Connection.</a:t>
            </a:r>
          </a:p>
        </p:txBody>
      </p:sp>
    </p:spTree>
    <p:extLst>
      <p:ext uri="{BB962C8B-B14F-4D97-AF65-F5344CB8AC3E}">
        <p14:creationId xmlns:p14="http://schemas.microsoft.com/office/powerpoint/2010/main" val="16234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DB3218-7BB6-4297-9722-E84F9CD8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65E8E-60A0-47DC-BC36-5109B7E1262A}"/>
              </a:ext>
            </a:extLst>
          </p:cNvPr>
          <p:cNvSpPr txBox="1"/>
          <p:nvPr/>
        </p:nvSpPr>
        <p:spPr>
          <a:xfrm>
            <a:off x="5024760" y="727969"/>
            <a:ext cx="6276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the dropdown so that you can see many Connection Types, in which we choose “MySQL”.</a:t>
            </a:r>
          </a:p>
        </p:txBody>
      </p:sp>
    </p:spTree>
    <p:extLst>
      <p:ext uri="{BB962C8B-B14F-4D97-AF65-F5344CB8AC3E}">
        <p14:creationId xmlns:p14="http://schemas.microsoft.com/office/powerpoint/2010/main" val="2037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344</Words>
  <Application>Microsoft Office PowerPoint</Application>
  <PresentationFormat>Widescreen</PresentationFormat>
  <Paragraphs>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Courier New</vt:lpstr>
      <vt:lpstr>Goudy Old Style</vt:lpstr>
      <vt:lpstr>Wingdings</vt:lpstr>
      <vt:lpstr>Wingdings 2</vt:lpstr>
      <vt:lpstr>SlateVTI</vt:lpstr>
      <vt:lpstr>Beekeeper Studio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Beekeeper Studio </dc:title>
  <dc:creator>Udata,Chaitanya Swaroop</dc:creator>
  <cp:lastModifiedBy>Udata,Chaitanya Swaroop</cp:lastModifiedBy>
  <cp:revision>14</cp:revision>
  <dcterms:created xsi:type="dcterms:W3CDTF">2022-04-03T21:29:18Z</dcterms:created>
  <dcterms:modified xsi:type="dcterms:W3CDTF">2022-04-09T02:30:28Z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